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694"/>
  </p:normalViewPr>
  <p:slideViewPr>
    <p:cSldViewPr snapToGrid="0">
      <p:cViewPr varScale="1">
        <p:scale>
          <a:sx n="156" d="100"/>
          <a:sy n="156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</p:spPr>
        <p:txBody>
          <a:bodyPr anchor="b"/>
          <a:lstStyle>
            <a:lvl1pPr algn="ctr">
              <a:defRPr sz="4500" b="0" baseline="0">
                <a:solidFill>
                  <a:srgbClr val="0080B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, capture d’écran, jaune, Police&#10;&#10;Description générée automatiquement">
            <a:extLst>
              <a:ext uri="{FF2B5EF4-FFF2-40B4-BE49-F238E27FC236}">
                <a16:creationId xmlns:a16="http://schemas.microsoft.com/office/drawing/2014/main" id="{B80C4213-5CAF-3928-E380-BBEE70AC31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4001" cy="11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2024, Deauville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89B24-A44E-BC20-6269-9A6E5D0B64BB}"/>
              </a:ext>
            </a:extLst>
          </p:cNvPr>
          <p:cNvSpPr/>
          <p:nvPr userDrawn="1"/>
        </p:nvSpPr>
        <p:spPr>
          <a:xfrm>
            <a:off x="0" y="0"/>
            <a:ext cx="9144000" cy="891348"/>
          </a:xfrm>
          <a:prstGeom prst="rect">
            <a:avLst/>
          </a:prstGeom>
          <a:solidFill>
            <a:srgbClr val="FBBB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BBB00"/>
              </a:highligh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0080B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FBBB00"/>
        </a:buClr>
        <a:buFont typeface="Wingdings" pitchFamily="2" charset="2"/>
        <a:buChar char="v"/>
        <a:tabLst/>
        <a:defRPr sz="2400" kern="1200" spc="-100" baseline="0">
          <a:solidFill>
            <a:srgbClr val="0080B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0080B1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568394"/>
            <a:ext cx="6858000" cy="17907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8150"/>
            <a:ext cx="6858000" cy="1241822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213E1EA-938F-41CD-A1E9-CE45064CDF29}"/>
              </a:ext>
            </a:extLst>
          </p:cNvPr>
          <p:cNvGrpSpPr/>
          <p:nvPr/>
        </p:nvGrpSpPr>
        <p:grpSpPr>
          <a:xfrm>
            <a:off x="204108" y="1290807"/>
            <a:ext cx="3518807" cy="1641020"/>
            <a:chOff x="5257800" y="1649187"/>
            <a:chExt cx="3518807" cy="1641020"/>
          </a:xfrm>
        </p:grpSpPr>
        <p:sp>
          <p:nvSpPr>
            <p:cNvPr id="5" name="Bulle rectangulaire à coins arrondis 4">
              <a:extLst>
                <a:ext uri="{FF2B5EF4-FFF2-40B4-BE49-F238E27FC236}">
                  <a16:creationId xmlns:a16="http://schemas.microsoft.com/office/drawing/2014/main" id="{E5D06213-D001-7022-AC82-76991D62CC7E}"/>
                </a:ext>
              </a:extLst>
            </p:cNvPr>
            <p:cNvSpPr/>
            <p:nvPr/>
          </p:nvSpPr>
          <p:spPr>
            <a:xfrm>
              <a:off x="5257800" y="1649187"/>
              <a:ext cx="3518807" cy="1641020"/>
            </a:xfrm>
            <a:prstGeom prst="wedgeRoundRectCallout">
              <a:avLst>
                <a:gd name="adj1" fmla="val -4359"/>
                <a:gd name="adj2" fmla="val 77006"/>
                <a:gd name="adj3" fmla="val 16667"/>
              </a:avLst>
            </a:prstGeom>
            <a:solidFill>
              <a:srgbClr val="FBBB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950ED98-F533-82E4-62B4-5E8C1BDDAE10}"/>
                </a:ext>
              </a:extLst>
            </p:cNvPr>
            <p:cNvSpPr txBox="1"/>
            <p:nvPr/>
          </p:nvSpPr>
          <p:spPr>
            <a:xfrm>
              <a:off x="5323113" y="1740753"/>
              <a:ext cx="338001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b="1" dirty="0"/>
                <a:t>Utiliser un corps ≥ 22</a:t>
              </a:r>
            </a:p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dirty="0"/>
                <a:t>Attention à ne pas surcharger vos diapositives : maximum de 6 lignes de texte par diapo et de 7 mots par ligne de texte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34946-8FE2-59B8-675D-0720EEB6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DCE9C-2ED4-66D8-F614-6EC2E3C5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06E7D35-C423-AA95-179E-82EC5B5D8736}"/>
              </a:ext>
            </a:extLst>
          </p:cNvPr>
          <p:cNvGrpSpPr/>
          <p:nvPr/>
        </p:nvGrpSpPr>
        <p:grpSpPr>
          <a:xfrm>
            <a:off x="187779" y="1086107"/>
            <a:ext cx="3518807" cy="1641020"/>
            <a:chOff x="5257800" y="1649187"/>
            <a:chExt cx="3518807" cy="1641020"/>
          </a:xfrm>
        </p:grpSpPr>
        <p:sp>
          <p:nvSpPr>
            <p:cNvPr id="9" name="Bulle rectangulaire à coins arrondis 8">
              <a:extLst>
                <a:ext uri="{FF2B5EF4-FFF2-40B4-BE49-F238E27FC236}">
                  <a16:creationId xmlns:a16="http://schemas.microsoft.com/office/drawing/2014/main" id="{C2730102-8F0B-EBB1-BB41-78E8CCCDE7E8}"/>
                </a:ext>
              </a:extLst>
            </p:cNvPr>
            <p:cNvSpPr/>
            <p:nvPr/>
          </p:nvSpPr>
          <p:spPr>
            <a:xfrm>
              <a:off x="5257800" y="1649187"/>
              <a:ext cx="3518807" cy="1641020"/>
            </a:xfrm>
            <a:prstGeom prst="wedgeRoundRectCallout">
              <a:avLst>
                <a:gd name="adj1" fmla="val -4359"/>
                <a:gd name="adj2" fmla="val 77006"/>
                <a:gd name="adj3" fmla="val 16667"/>
              </a:avLst>
            </a:prstGeom>
            <a:solidFill>
              <a:srgbClr val="FBBB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C28690E-8460-313B-FD54-A8E4A2D5F002}"/>
                </a:ext>
              </a:extLst>
            </p:cNvPr>
            <p:cNvSpPr txBox="1"/>
            <p:nvPr/>
          </p:nvSpPr>
          <p:spPr>
            <a:xfrm>
              <a:off x="5323113" y="1740753"/>
              <a:ext cx="338001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b="1" dirty="0"/>
                <a:t>Utiliser un corps ≥ 22</a:t>
              </a:r>
            </a:p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dirty="0"/>
                <a:t>Attention à ne pas surcharger vos diapositives : maximum de 6 lignes de texte par diapo et de 7 mots par ligne de texte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949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59</Words>
  <Application>Microsoft Macintosh PowerPoint</Application>
  <PresentationFormat>Affichage à l'écran (16:9)</PresentationFormat>
  <Paragraphs>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Arial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7</cp:revision>
  <dcterms:created xsi:type="dcterms:W3CDTF">2024-03-14T13:00:39Z</dcterms:created>
  <dcterms:modified xsi:type="dcterms:W3CDTF">2024-03-27T10:55:53Z</dcterms:modified>
</cp:coreProperties>
</file>